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"/>
  </p:notesMasterIdLst>
  <p:sldIdLst>
    <p:sldId id="256" r:id="rId2"/>
  </p:sldIdLst>
  <p:sldSz cx="18002250" cy="25203150"/>
  <p:notesSz cx="6797675" cy="9928225"/>
  <p:defaultTextStyle>
    <a:defPPr>
      <a:defRPr lang="pt-PT"/>
    </a:defPPr>
    <a:lvl1pPr marL="0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1pPr>
    <a:lvl2pPr marL="1168038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2pPr>
    <a:lvl3pPr marL="2336076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3pPr>
    <a:lvl4pPr marL="3504115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4pPr>
    <a:lvl5pPr marL="4672154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5pPr>
    <a:lvl6pPr marL="5840192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6pPr>
    <a:lvl7pPr marL="7008230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7pPr>
    <a:lvl8pPr marL="8176269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8pPr>
    <a:lvl9pPr marL="9344307" algn="l" defTabSz="2336076" rtl="0" eaLnBrk="1" latinLnBrk="0" hangingPunct="1">
      <a:defRPr sz="4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03">
          <p15:clr>
            <a:srgbClr val="A4A3A4"/>
          </p15:clr>
        </p15:guide>
        <p15:guide id="2" pos="6725">
          <p15:clr>
            <a:srgbClr val="A4A3A4"/>
          </p15:clr>
        </p15:guide>
        <p15:guide id="3" orient="horz" pos="7938">
          <p15:clr>
            <a:srgbClr val="A4A3A4"/>
          </p15:clr>
        </p15:guide>
        <p15:guide id="4" pos="56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66"/>
    <a:srgbClr val="F79B4F"/>
    <a:srgbClr val="F2B5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56" autoAdjust="0"/>
    <p:restoredTop sz="93321" autoAdjust="0"/>
  </p:normalViewPr>
  <p:slideViewPr>
    <p:cSldViewPr>
      <p:cViewPr varScale="1">
        <p:scale>
          <a:sx n="23" d="100"/>
          <a:sy n="23" d="100"/>
        </p:scale>
        <p:origin x="3150" y="72"/>
      </p:cViewPr>
      <p:guideLst>
        <p:guide orient="horz" pos="9503"/>
        <p:guide pos="6725"/>
        <p:guide orient="horz" pos="7938"/>
        <p:guide pos="567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4902054757123716E-2"/>
          <c:y val="0.17893285412754611"/>
          <c:w val="0.87940477225649849"/>
          <c:h val="0.687958198834701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Folha1!$B$1</c:f>
              <c:strCache>
                <c:ptCount val="1"/>
                <c:pt idx="0">
                  <c:v>Série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30BD-4FF8-B8D2-459E25BDD35B}"/>
              </c:ext>
            </c:extLst>
          </c:dPt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Folha1!$A$2:$A$12</c:f>
              <c:numCache>
                <c:formatCode>General</c:formatCod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numCache>
            </c:numRef>
          </c:cat>
          <c:val>
            <c:numRef>
              <c:f>Folha1!$B$2:$B$12</c:f>
              <c:numCache>
                <c:formatCode>General</c:formatCode>
                <c:ptCount val="11"/>
                <c:pt idx="0">
                  <c:v>41</c:v>
                </c:pt>
                <c:pt idx="1">
                  <c:v>199</c:v>
                </c:pt>
                <c:pt idx="2">
                  <c:v>826</c:v>
                </c:pt>
                <c:pt idx="3">
                  <c:v>705</c:v>
                </c:pt>
                <c:pt idx="4">
                  <c:v>615</c:v>
                </c:pt>
                <c:pt idx="5">
                  <c:v>706</c:v>
                </c:pt>
                <c:pt idx="6">
                  <c:v>887</c:v>
                </c:pt>
                <c:pt idx="7">
                  <c:v>889</c:v>
                </c:pt>
                <c:pt idx="8">
                  <c:v>844</c:v>
                </c:pt>
                <c:pt idx="9">
                  <c:v>773</c:v>
                </c:pt>
                <c:pt idx="10">
                  <c:v>520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0BD-4FF8-B8D2-459E25BDD35B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36655544"/>
        <c:axId val="236658288"/>
      </c:barChart>
      <c:dateAx>
        <c:axId val="2366555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236658288"/>
        <c:crosses val="autoZero"/>
        <c:auto val="0"/>
        <c:lblOffset val="100"/>
        <c:baseTimeUnit val="days"/>
      </c:dateAx>
      <c:valAx>
        <c:axId val="236658288"/>
        <c:scaling>
          <c:orientation val="minMax"/>
          <c:max val="1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236655544"/>
        <c:crosses val="autoZero"/>
        <c:crossBetween val="between"/>
        <c:majorUnit val="2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6.2268321033330347E-2"/>
          <c:y val="2.1329724656783729E-2"/>
          <c:w val="0.95305051505803062"/>
          <c:h val="0.842800047427130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Folha1!$B$1</c:f>
              <c:strCache>
                <c:ptCount val="1"/>
                <c:pt idx="0">
                  <c:v>Coluna1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shade val="76000"/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shade val="76000"/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shade val="76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Pt>
            <c:idx val="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D814-42F7-A799-6E118CE3D47B}"/>
              </c:ext>
            </c:extLst>
          </c:dPt>
          <c:dLbls>
            <c:dLbl>
              <c:idx val="1"/>
              <c:layout>
                <c:manualLayout>
                  <c:x val="2.5418949827095867E-3"/>
                  <c:y val="-2.919864435522381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4B5-408A-9515-2C9C38C5DF58}"/>
                </c:ext>
              </c:extLst>
            </c:dLbl>
            <c:dLbl>
              <c:idx val="7"/>
              <c:layout>
                <c:manualLayout>
                  <c:x val="1.1380484150934522E-3"/>
                  <c:y val="-1.167945774208953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814-42F7-A799-6E118CE3D47B}"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Folha1!$A$2:$A$12</c:f>
              <c:strCach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strCache>
            </c:strRef>
          </c:cat>
          <c:val>
            <c:numRef>
              <c:f>Folha1!$B$2:$B$12</c:f>
              <c:numCache>
                <c:formatCode>General</c:formatCode>
                <c:ptCount val="11"/>
                <c:pt idx="0">
                  <c:v>515</c:v>
                </c:pt>
                <c:pt idx="1">
                  <c:v>27395</c:v>
                </c:pt>
                <c:pt idx="2">
                  <c:v>53309</c:v>
                </c:pt>
                <c:pt idx="3" formatCode="0">
                  <c:v>106125</c:v>
                </c:pt>
                <c:pt idx="4">
                  <c:v>157757</c:v>
                </c:pt>
                <c:pt idx="5">
                  <c:v>211800</c:v>
                </c:pt>
                <c:pt idx="6">
                  <c:v>159044</c:v>
                </c:pt>
                <c:pt idx="7">
                  <c:v>311984</c:v>
                </c:pt>
                <c:pt idx="8">
                  <c:v>300013</c:v>
                </c:pt>
                <c:pt idx="9">
                  <c:v>502886</c:v>
                </c:pt>
                <c:pt idx="10">
                  <c:v>533163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814-42F7-A799-6E118CE3D47B}"/>
            </c:ext>
          </c:extLst>
        </c:ser>
        <c:ser>
          <c:idx val="1"/>
          <c:order val="1"/>
          <c:tx>
            <c:strRef>
              <c:f>Folha1!$C$1</c:f>
              <c:strCache>
                <c:ptCount val="1"/>
                <c:pt idx="0">
                  <c:v>Coluna12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77000"/>
                    <a:satMod val="103000"/>
                    <a:lumMod val="102000"/>
                    <a:tint val="94000"/>
                  </a:schemeClr>
                </a:gs>
                <a:gs pos="50000">
                  <a:schemeClr val="accent6">
                    <a:tint val="77000"/>
                    <a:satMod val="110000"/>
                    <a:lumMod val="100000"/>
                    <a:shade val="100000"/>
                  </a:schemeClr>
                </a:gs>
                <a:gs pos="100000">
                  <a:schemeClr val="accent6">
                    <a:tint val="77000"/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127000" h="63500"/>
            </a:sp3d>
          </c:spPr>
          <c:invertIfNegative val="0"/>
          <c:dLbls>
            <c:dLbl>
              <c:idx val="5"/>
              <c:layout>
                <c:manualLayout>
                  <c:x val="3.812842474064322E-3"/>
                  <c:y val="-2.919864435522381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4B5-408A-9515-2C9C38C5DF58}"/>
                </c:ext>
              </c:extLst>
            </c:dLbl>
            <c:dLbl>
              <c:idx val="7"/>
              <c:layout>
                <c:manualLayout>
                  <c:x val="1.270947491354805E-2"/>
                  <c:y val="-5.3530229598796745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4B5-408A-9515-2C9C38C5DF58}"/>
                </c:ext>
              </c:extLst>
            </c:dLbl>
            <c:dLbl>
              <c:idx val="8"/>
              <c:layout>
                <c:manualLayout>
                  <c:x val="6.3547374567740249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4B5-408A-9515-2C9C38C5DF58}"/>
                </c:ext>
              </c:extLst>
            </c:dLbl>
            <c:dLbl>
              <c:idx val="9"/>
              <c:layout>
                <c:manualLayout>
                  <c:x val="1.0167579930838441E-2"/>
                  <c:y val="-8.759593306567196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4B5-408A-9515-2C9C38C5DF58}"/>
                </c:ext>
              </c:extLst>
            </c:dLbl>
            <c:dLbl>
              <c:idx val="10"/>
              <c:layout>
                <c:manualLayout>
                  <c:x val="0"/>
                  <c:y val="-1.167945774208957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4B5-408A-9515-2C9C38C5DF5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pt-P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Folha1!$A$2:$A$12</c:f>
              <c:strCache>
                <c:ptCount val="11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</c:strCache>
            </c:strRef>
          </c:cat>
          <c:val>
            <c:numRef>
              <c:f>Folha1!$C$2:$C$12</c:f>
              <c:numCache>
                <c:formatCode>General</c:formatCode>
                <c:ptCount val="11"/>
                <c:pt idx="0">
                  <c:v>614</c:v>
                </c:pt>
                <c:pt idx="1">
                  <c:v>22261</c:v>
                </c:pt>
                <c:pt idx="2">
                  <c:v>41373</c:v>
                </c:pt>
                <c:pt idx="3" formatCode="0">
                  <c:v>93354</c:v>
                </c:pt>
                <c:pt idx="4">
                  <c:v>115625</c:v>
                </c:pt>
                <c:pt idx="5">
                  <c:v>131490</c:v>
                </c:pt>
                <c:pt idx="6">
                  <c:v>104979</c:v>
                </c:pt>
                <c:pt idx="7">
                  <c:v>166147</c:v>
                </c:pt>
                <c:pt idx="8">
                  <c:v>149744</c:v>
                </c:pt>
                <c:pt idx="9">
                  <c:v>184842</c:v>
                </c:pt>
                <c:pt idx="10">
                  <c:v>181444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4B5-408A-9515-2C9C38C5DF5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4091736"/>
        <c:axId val="4092128"/>
      </c:barChart>
      <c:catAx>
        <c:axId val="4091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pt-PT"/>
          </a:p>
        </c:txPr>
        <c:crossAx val="4092128"/>
        <c:crosses val="autoZero"/>
        <c:auto val="1"/>
        <c:lblAlgn val="ctr"/>
        <c:lblOffset val="100"/>
        <c:noMultiLvlLbl val="0"/>
      </c:catAx>
      <c:valAx>
        <c:axId val="4092128"/>
        <c:scaling>
          <c:orientation val="minMax"/>
          <c:max val="35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4091736"/>
        <c:crosses val="autoZero"/>
        <c:crossBetween val="between"/>
        <c:majorUnit val="15000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P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style1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9A6DE2-4AFE-4C2D-8EAF-34B5C2ED2DE2}" type="doc">
      <dgm:prSet loTypeId="urn:microsoft.com/office/officeart/2005/8/layout/process1" loCatId="process" qsTypeId="urn:microsoft.com/office/officeart/2005/8/quickstyle/simple4" qsCatId="simple" csTypeId="urn:microsoft.com/office/officeart/2005/8/colors/accent6_1" csCatId="accent6" phldr="1"/>
      <dgm:spPr/>
    </dgm:pt>
    <dgm:pt modelId="{790EF6C6-31B7-4DE3-9343-42C7053457E7}">
      <dgm:prSet phldrT="[Texto]" custT="1"/>
      <dgm:spPr>
        <a:gradFill flip="none" rotWithShape="0">
          <a:gsLst>
            <a:gs pos="0">
              <a:srgbClr val="FFC000">
                <a:shade val="30000"/>
                <a:satMod val="115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27</a:t>
          </a:r>
          <a:r>
            <a:rPr lang="pt-PT" sz="4000" b="1" dirty="0">
              <a:solidFill>
                <a:srgbClr val="FFFF00"/>
              </a:solidFill>
            </a:rPr>
            <a:t> </a:t>
          </a:r>
        </a:p>
        <a:p>
          <a:r>
            <a:rPr lang="pt-PT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Comunidades</a:t>
          </a:r>
        </a:p>
      </dgm:t>
    </dgm:pt>
    <dgm:pt modelId="{D74871A1-F2E9-46D0-B076-675B27CE2791}" type="parTrans" cxnId="{0917A241-8241-4CAB-B3FE-3520FDB60DC9}">
      <dgm:prSet/>
      <dgm:spPr/>
      <dgm:t>
        <a:bodyPr/>
        <a:lstStyle/>
        <a:p>
          <a:endParaRPr lang="pt-PT"/>
        </a:p>
      </dgm:t>
    </dgm:pt>
    <dgm:pt modelId="{4132FCE5-F3DA-43A7-94E8-CE5799F1AFA0}" type="sibTrans" cxnId="{0917A241-8241-4CAB-B3FE-3520FDB60DC9}">
      <dgm:prSet/>
      <dgm:spPr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pt-PT"/>
        </a:p>
      </dgm:t>
    </dgm:pt>
    <dgm:pt modelId="{8D42CF0B-4035-41DB-8647-6E4CE8752CC5}">
      <dgm:prSet phldrT="[Texto]" custT="1"/>
      <dgm:spPr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pPr>
            <a:lnSpc>
              <a:spcPct val="100000"/>
            </a:lnSpc>
          </a:pPr>
          <a: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127</a:t>
          </a:r>
          <a:br>
            <a:rPr lang="pt-PT" sz="3200" b="1" dirty="0"/>
          </a:br>
          <a:r>
            <a:rPr lang="pt-PT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Coleções</a:t>
          </a:r>
        </a:p>
      </dgm:t>
    </dgm:pt>
    <dgm:pt modelId="{D3E6E6C1-7A14-4616-8953-8FA1C4C2C6B4}" type="parTrans" cxnId="{2D837FEB-EA34-4035-BC83-156E08A28683}">
      <dgm:prSet/>
      <dgm:spPr/>
      <dgm:t>
        <a:bodyPr/>
        <a:lstStyle/>
        <a:p>
          <a:endParaRPr lang="pt-PT"/>
        </a:p>
      </dgm:t>
    </dgm:pt>
    <dgm:pt modelId="{D20D0B30-AA6E-4E61-B0BA-1B74A5D97764}" type="sibTrans" cxnId="{2D837FEB-EA34-4035-BC83-156E08A28683}">
      <dgm:prSet/>
      <dgm:spPr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pt-PT"/>
        </a:p>
      </dgm:t>
    </dgm:pt>
    <dgm:pt modelId="{2F82EC64-216B-4D90-8E01-B062167FE341}">
      <dgm:prSet phldrT="[Texto]" custT="1"/>
      <dgm:spPr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7381</a:t>
          </a:r>
          <a:b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t-PT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Documentos</a:t>
          </a:r>
        </a:p>
      </dgm:t>
    </dgm:pt>
    <dgm:pt modelId="{1F1AF583-0C99-4F4E-A086-9C5E9A0A5DAC}" type="parTrans" cxnId="{7C6683C7-2CC6-49D3-B6C6-003862EECB0E}">
      <dgm:prSet/>
      <dgm:spPr/>
      <dgm:t>
        <a:bodyPr/>
        <a:lstStyle/>
        <a:p>
          <a:endParaRPr lang="pt-PT"/>
        </a:p>
      </dgm:t>
    </dgm:pt>
    <dgm:pt modelId="{961BAC05-9A22-420B-A3A0-0E004806D165}" type="sibTrans" cxnId="{7C6683C7-2CC6-49D3-B6C6-003862EECB0E}">
      <dgm:prSet/>
      <dgm:spPr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pt-PT"/>
        </a:p>
      </dgm:t>
    </dgm:pt>
    <dgm:pt modelId="{CBDD86BD-3411-4CEF-BAD5-0B79B6036202}">
      <dgm:prSet phldrT="[Texto]" custT="1"/>
      <dgm:spPr>
        <a:gradFill flip="none" rotWithShape="0">
          <a:gsLst>
            <a:gs pos="0">
              <a:srgbClr val="FF0000">
                <a:shade val="30000"/>
                <a:satMod val="115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7372</a:t>
          </a:r>
          <a:br>
            <a:rPr lang="pt-PT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endParaRPr lang="pt-PT" sz="36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C42EE-D809-4240-9802-C411B1792CB2}" type="parTrans" cxnId="{065D0F38-DDBD-44A3-844D-A871C0088008}">
      <dgm:prSet/>
      <dgm:spPr/>
      <dgm:t>
        <a:bodyPr/>
        <a:lstStyle/>
        <a:p>
          <a:endParaRPr lang="pt-PT"/>
        </a:p>
      </dgm:t>
    </dgm:pt>
    <dgm:pt modelId="{A55DC6E7-B654-4B21-84DA-8FB301F208FA}" type="sibTrans" cxnId="{065D0F38-DDBD-44A3-844D-A871C0088008}">
      <dgm:prSet/>
      <dgm:spPr/>
      <dgm:t>
        <a:bodyPr/>
        <a:lstStyle/>
        <a:p>
          <a:endParaRPr lang="pt-PT"/>
        </a:p>
      </dgm:t>
    </dgm:pt>
    <dgm:pt modelId="{0E0649E4-90DE-4488-86E1-7D2DEE80DA36}" type="pres">
      <dgm:prSet presAssocID="{BF9A6DE2-4AFE-4C2D-8EAF-34B5C2ED2DE2}" presName="Name0" presStyleCnt="0">
        <dgm:presLayoutVars>
          <dgm:dir/>
          <dgm:resizeHandles val="exact"/>
        </dgm:presLayoutVars>
      </dgm:prSet>
      <dgm:spPr/>
    </dgm:pt>
    <dgm:pt modelId="{72E49F69-19AB-4F99-99C2-2233262757D3}" type="pres">
      <dgm:prSet presAssocID="{790EF6C6-31B7-4DE3-9343-42C7053457E7}" presName="node" presStyleLbl="node1" presStyleIdx="0" presStyleCnt="4" custLinFactNeighborX="-572" custLinFactNeighborY="-1943">
        <dgm:presLayoutVars>
          <dgm:bulletEnabled val="1"/>
        </dgm:presLayoutVars>
      </dgm:prSet>
      <dgm:spPr/>
    </dgm:pt>
    <dgm:pt modelId="{34AE11D2-85CA-4BE8-9715-7225AF6D3493}" type="pres">
      <dgm:prSet presAssocID="{4132FCE5-F3DA-43A7-94E8-CE5799F1AFA0}" presName="sibTrans" presStyleLbl="sibTrans2D1" presStyleIdx="0" presStyleCnt="3" custLinFactNeighborX="3528" custLinFactNeighborY="98"/>
      <dgm:spPr/>
    </dgm:pt>
    <dgm:pt modelId="{990AB5B0-4DB0-4209-8C3C-C92A8DE70399}" type="pres">
      <dgm:prSet presAssocID="{4132FCE5-F3DA-43A7-94E8-CE5799F1AFA0}" presName="connectorText" presStyleLbl="sibTrans2D1" presStyleIdx="0" presStyleCnt="3"/>
      <dgm:spPr/>
    </dgm:pt>
    <dgm:pt modelId="{C6EA1312-47E1-4158-9835-8FA541475031}" type="pres">
      <dgm:prSet presAssocID="{8D42CF0B-4035-41DB-8647-6E4CE8752CC5}" presName="node" presStyleLbl="node1" presStyleIdx="1" presStyleCnt="4" custLinFactNeighborY="-1897">
        <dgm:presLayoutVars>
          <dgm:bulletEnabled val="1"/>
        </dgm:presLayoutVars>
      </dgm:prSet>
      <dgm:spPr/>
    </dgm:pt>
    <dgm:pt modelId="{2C77F4E0-EBB7-41DA-9EF7-00ECA1D769AA}" type="pres">
      <dgm:prSet presAssocID="{D20D0B30-AA6E-4E61-B0BA-1B74A5D97764}" presName="sibTrans" presStyleLbl="sibTrans2D1" presStyleIdx="1" presStyleCnt="3" custLinFactNeighborX="6794" custLinFactNeighborY="124"/>
      <dgm:spPr/>
    </dgm:pt>
    <dgm:pt modelId="{306F7271-E82E-45F2-ACBD-75DB688B569F}" type="pres">
      <dgm:prSet presAssocID="{D20D0B30-AA6E-4E61-B0BA-1B74A5D97764}" presName="connectorText" presStyleLbl="sibTrans2D1" presStyleIdx="1" presStyleCnt="3"/>
      <dgm:spPr/>
    </dgm:pt>
    <dgm:pt modelId="{D4D3E830-8CFC-4C20-BE30-8D3EE9019D45}" type="pres">
      <dgm:prSet presAssocID="{2F82EC64-216B-4D90-8E01-B062167FE341}" presName="node" presStyleLbl="node1" presStyleIdx="2" presStyleCnt="4" custLinFactNeighborX="7378" custLinFactNeighborY="-733">
        <dgm:presLayoutVars>
          <dgm:bulletEnabled val="1"/>
        </dgm:presLayoutVars>
      </dgm:prSet>
      <dgm:spPr/>
    </dgm:pt>
    <dgm:pt modelId="{C1BCBA8C-26D8-47A7-AE25-227438B53C21}" type="pres">
      <dgm:prSet presAssocID="{961BAC05-9A22-420B-A3A0-0E004806D165}" presName="sibTrans" presStyleLbl="sibTrans2D1" presStyleIdx="2" presStyleCnt="3"/>
      <dgm:spPr/>
    </dgm:pt>
    <dgm:pt modelId="{E70301E2-1C75-4CE2-811B-FBB3DDAEEFE7}" type="pres">
      <dgm:prSet presAssocID="{961BAC05-9A22-420B-A3A0-0E004806D165}" presName="connectorText" presStyleLbl="sibTrans2D1" presStyleIdx="2" presStyleCnt="3"/>
      <dgm:spPr/>
    </dgm:pt>
    <dgm:pt modelId="{B34A64C4-B235-4562-9384-AB4F90E42EA2}" type="pres">
      <dgm:prSet presAssocID="{CBDD86BD-3411-4CEF-BAD5-0B79B6036202}" presName="node" presStyleLbl="node1" presStyleIdx="3" presStyleCnt="4">
        <dgm:presLayoutVars>
          <dgm:bulletEnabled val="1"/>
        </dgm:presLayoutVars>
      </dgm:prSet>
      <dgm:spPr/>
    </dgm:pt>
  </dgm:ptLst>
  <dgm:cxnLst>
    <dgm:cxn modelId="{7028630B-01DE-43FF-8751-D0F59D4243F4}" type="presOf" srcId="{4132FCE5-F3DA-43A7-94E8-CE5799F1AFA0}" destId="{34AE11D2-85CA-4BE8-9715-7225AF6D3493}" srcOrd="0" destOrd="0" presId="urn:microsoft.com/office/officeart/2005/8/layout/process1"/>
    <dgm:cxn modelId="{B338BE11-63D4-480C-BE38-78A5191BD0F5}" type="presOf" srcId="{8D42CF0B-4035-41DB-8647-6E4CE8752CC5}" destId="{C6EA1312-47E1-4158-9835-8FA541475031}" srcOrd="0" destOrd="0" presId="urn:microsoft.com/office/officeart/2005/8/layout/process1"/>
    <dgm:cxn modelId="{FA8F7535-4714-46E6-8753-DF9804AED95A}" type="presOf" srcId="{CBDD86BD-3411-4CEF-BAD5-0B79B6036202}" destId="{B34A64C4-B235-4562-9384-AB4F90E42EA2}" srcOrd="0" destOrd="0" presId="urn:microsoft.com/office/officeart/2005/8/layout/process1"/>
    <dgm:cxn modelId="{065D0F38-DDBD-44A3-844D-A871C0088008}" srcId="{BF9A6DE2-4AFE-4C2D-8EAF-34B5C2ED2DE2}" destId="{CBDD86BD-3411-4CEF-BAD5-0B79B6036202}" srcOrd="3" destOrd="0" parTransId="{B53C42EE-D809-4240-9802-C411B1792CB2}" sibTransId="{A55DC6E7-B654-4B21-84DA-8FB301F208FA}"/>
    <dgm:cxn modelId="{0917A241-8241-4CAB-B3FE-3520FDB60DC9}" srcId="{BF9A6DE2-4AFE-4C2D-8EAF-34B5C2ED2DE2}" destId="{790EF6C6-31B7-4DE3-9343-42C7053457E7}" srcOrd="0" destOrd="0" parTransId="{D74871A1-F2E9-46D0-B076-675B27CE2791}" sibTransId="{4132FCE5-F3DA-43A7-94E8-CE5799F1AFA0}"/>
    <dgm:cxn modelId="{98C7EE4B-F132-4BA6-B4B5-3A5A9CF6CD92}" type="presOf" srcId="{D20D0B30-AA6E-4E61-B0BA-1B74A5D97764}" destId="{306F7271-E82E-45F2-ACBD-75DB688B569F}" srcOrd="1" destOrd="0" presId="urn:microsoft.com/office/officeart/2005/8/layout/process1"/>
    <dgm:cxn modelId="{36B5D84C-600D-4C3E-BA27-F2345AF082DD}" type="presOf" srcId="{D20D0B30-AA6E-4E61-B0BA-1B74A5D97764}" destId="{2C77F4E0-EBB7-41DA-9EF7-00ECA1D769AA}" srcOrd="0" destOrd="0" presId="urn:microsoft.com/office/officeart/2005/8/layout/process1"/>
    <dgm:cxn modelId="{7798545A-F63E-4641-B9BB-268F48D9DCB6}" type="presOf" srcId="{961BAC05-9A22-420B-A3A0-0E004806D165}" destId="{C1BCBA8C-26D8-47A7-AE25-227438B53C21}" srcOrd="0" destOrd="0" presId="urn:microsoft.com/office/officeart/2005/8/layout/process1"/>
    <dgm:cxn modelId="{574EF58A-B6F8-47AF-AAF4-BC8E14FF3E00}" type="presOf" srcId="{4132FCE5-F3DA-43A7-94E8-CE5799F1AFA0}" destId="{990AB5B0-4DB0-4209-8C3C-C92A8DE70399}" srcOrd="1" destOrd="0" presId="urn:microsoft.com/office/officeart/2005/8/layout/process1"/>
    <dgm:cxn modelId="{215B4A95-1E60-4866-AA99-CA20B0D09D1A}" type="presOf" srcId="{2F82EC64-216B-4D90-8E01-B062167FE341}" destId="{D4D3E830-8CFC-4C20-BE30-8D3EE9019D45}" srcOrd="0" destOrd="0" presId="urn:microsoft.com/office/officeart/2005/8/layout/process1"/>
    <dgm:cxn modelId="{F45AE5AB-AC96-42B4-AE83-467A951F5B03}" type="presOf" srcId="{790EF6C6-31B7-4DE3-9343-42C7053457E7}" destId="{72E49F69-19AB-4F99-99C2-2233262757D3}" srcOrd="0" destOrd="0" presId="urn:microsoft.com/office/officeart/2005/8/layout/process1"/>
    <dgm:cxn modelId="{98FF54B6-0B60-4422-819D-C5778E75110C}" type="presOf" srcId="{BF9A6DE2-4AFE-4C2D-8EAF-34B5C2ED2DE2}" destId="{0E0649E4-90DE-4488-86E1-7D2DEE80DA36}" srcOrd="0" destOrd="0" presId="urn:microsoft.com/office/officeart/2005/8/layout/process1"/>
    <dgm:cxn modelId="{7C6683C7-2CC6-49D3-B6C6-003862EECB0E}" srcId="{BF9A6DE2-4AFE-4C2D-8EAF-34B5C2ED2DE2}" destId="{2F82EC64-216B-4D90-8E01-B062167FE341}" srcOrd="2" destOrd="0" parTransId="{1F1AF583-0C99-4F4E-A086-9C5E9A0A5DAC}" sibTransId="{961BAC05-9A22-420B-A3A0-0E004806D165}"/>
    <dgm:cxn modelId="{536680E5-93C4-434E-915F-DE19D5077B1B}" type="presOf" srcId="{961BAC05-9A22-420B-A3A0-0E004806D165}" destId="{E70301E2-1C75-4CE2-811B-FBB3DDAEEFE7}" srcOrd="1" destOrd="0" presId="urn:microsoft.com/office/officeart/2005/8/layout/process1"/>
    <dgm:cxn modelId="{2D837FEB-EA34-4035-BC83-156E08A28683}" srcId="{BF9A6DE2-4AFE-4C2D-8EAF-34B5C2ED2DE2}" destId="{8D42CF0B-4035-41DB-8647-6E4CE8752CC5}" srcOrd="1" destOrd="0" parTransId="{D3E6E6C1-7A14-4616-8953-8FA1C4C2C6B4}" sibTransId="{D20D0B30-AA6E-4E61-B0BA-1B74A5D97764}"/>
    <dgm:cxn modelId="{45A998BE-A2E8-4C9F-AC27-944D9F15ABFB}" type="presParOf" srcId="{0E0649E4-90DE-4488-86E1-7D2DEE80DA36}" destId="{72E49F69-19AB-4F99-99C2-2233262757D3}" srcOrd="0" destOrd="0" presId="urn:microsoft.com/office/officeart/2005/8/layout/process1"/>
    <dgm:cxn modelId="{DF07BD54-3515-476C-9724-4050E99FAD0B}" type="presParOf" srcId="{0E0649E4-90DE-4488-86E1-7D2DEE80DA36}" destId="{34AE11D2-85CA-4BE8-9715-7225AF6D3493}" srcOrd="1" destOrd="0" presId="urn:microsoft.com/office/officeart/2005/8/layout/process1"/>
    <dgm:cxn modelId="{DBB08C81-B557-4E90-91EE-A2210E507FCB}" type="presParOf" srcId="{34AE11D2-85CA-4BE8-9715-7225AF6D3493}" destId="{990AB5B0-4DB0-4209-8C3C-C92A8DE70399}" srcOrd="0" destOrd="0" presId="urn:microsoft.com/office/officeart/2005/8/layout/process1"/>
    <dgm:cxn modelId="{1647A0DE-1FE7-4EC3-956F-1CE9F9FA1444}" type="presParOf" srcId="{0E0649E4-90DE-4488-86E1-7D2DEE80DA36}" destId="{C6EA1312-47E1-4158-9835-8FA541475031}" srcOrd="2" destOrd="0" presId="urn:microsoft.com/office/officeart/2005/8/layout/process1"/>
    <dgm:cxn modelId="{DB3AE553-B6F3-4282-820F-E7B3A3E44C4A}" type="presParOf" srcId="{0E0649E4-90DE-4488-86E1-7D2DEE80DA36}" destId="{2C77F4E0-EBB7-41DA-9EF7-00ECA1D769AA}" srcOrd="3" destOrd="0" presId="urn:microsoft.com/office/officeart/2005/8/layout/process1"/>
    <dgm:cxn modelId="{85883FFA-33E5-4A48-831A-3480CAF8461F}" type="presParOf" srcId="{2C77F4E0-EBB7-41DA-9EF7-00ECA1D769AA}" destId="{306F7271-E82E-45F2-ACBD-75DB688B569F}" srcOrd="0" destOrd="0" presId="urn:microsoft.com/office/officeart/2005/8/layout/process1"/>
    <dgm:cxn modelId="{EB10F6CE-04BC-4AE7-B758-2D450DF0A30F}" type="presParOf" srcId="{0E0649E4-90DE-4488-86E1-7D2DEE80DA36}" destId="{D4D3E830-8CFC-4C20-BE30-8D3EE9019D45}" srcOrd="4" destOrd="0" presId="urn:microsoft.com/office/officeart/2005/8/layout/process1"/>
    <dgm:cxn modelId="{16247265-27F0-4F05-AEBC-9CC700FFC458}" type="presParOf" srcId="{0E0649E4-90DE-4488-86E1-7D2DEE80DA36}" destId="{C1BCBA8C-26D8-47A7-AE25-227438B53C21}" srcOrd="5" destOrd="0" presId="urn:microsoft.com/office/officeart/2005/8/layout/process1"/>
    <dgm:cxn modelId="{2028AB79-CE90-4F02-AB0D-DF06107A1AEB}" type="presParOf" srcId="{C1BCBA8C-26D8-47A7-AE25-227438B53C21}" destId="{E70301E2-1C75-4CE2-811B-FBB3DDAEEFE7}" srcOrd="0" destOrd="0" presId="urn:microsoft.com/office/officeart/2005/8/layout/process1"/>
    <dgm:cxn modelId="{867EE226-87D4-42B6-BAB2-C90061EC03FF}" type="presParOf" srcId="{0E0649E4-90DE-4488-86E1-7D2DEE80DA36}" destId="{B34A64C4-B235-4562-9384-AB4F90E42EA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E49F69-19AB-4F99-99C2-2233262757D3}">
      <dsp:nvSpPr>
        <dsp:cNvPr id="0" name=""/>
        <dsp:cNvSpPr/>
      </dsp:nvSpPr>
      <dsp:spPr>
        <a:xfrm>
          <a:off x="8148" y="0"/>
          <a:ext cx="3204178" cy="148205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FFC000">
                <a:shade val="30000"/>
                <a:satMod val="115000"/>
              </a:srgb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  <a:tileRect/>
        </a:gra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27</a:t>
          </a:r>
          <a:r>
            <a:rPr lang="pt-PT" sz="4000" b="1" kern="1200" dirty="0">
              <a:solidFill>
                <a:srgbClr val="FFFF00"/>
              </a:solidFill>
            </a:rPr>
            <a:t> </a:t>
          </a:r>
        </a:p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3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Comunidades</a:t>
          </a:r>
        </a:p>
      </dsp:txBody>
      <dsp:txXfrm>
        <a:off x="51556" y="43408"/>
        <a:ext cx="3117362" cy="1395239"/>
      </dsp:txXfrm>
    </dsp:sp>
    <dsp:sp modelId="{34AE11D2-85CA-4BE8-9715-7225AF6D3493}">
      <dsp:nvSpPr>
        <dsp:cNvPr id="0" name=""/>
        <dsp:cNvSpPr/>
      </dsp:nvSpPr>
      <dsp:spPr>
        <a:xfrm>
          <a:off x="3558679" y="344488"/>
          <a:ext cx="683171" cy="794636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3400" kern="1200"/>
        </a:p>
      </dsp:txBody>
      <dsp:txXfrm>
        <a:off x="3558679" y="503415"/>
        <a:ext cx="478220" cy="476782"/>
      </dsp:txXfrm>
    </dsp:sp>
    <dsp:sp modelId="{C6EA1312-47E1-4158-9835-8FA541475031}">
      <dsp:nvSpPr>
        <dsp:cNvPr id="0" name=""/>
        <dsp:cNvSpPr/>
      </dsp:nvSpPr>
      <dsp:spPr>
        <a:xfrm>
          <a:off x="4501329" y="0"/>
          <a:ext cx="3204178" cy="148205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00B050">
                <a:shade val="30000"/>
                <a:satMod val="115000"/>
              </a:srgbClr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127</a:t>
          </a:r>
          <a:br>
            <a:rPr lang="pt-PT" sz="3200" b="1" kern="1200" dirty="0"/>
          </a:br>
          <a:r>
            <a:rPr lang="pt-PT" sz="32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Coleções</a:t>
          </a:r>
        </a:p>
      </dsp:txBody>
      <dsp:txXfrm>
        <a:off x="4544737" y="43408"/>
        <a:ext cx="3117362" cy="1395239"/>
      </dsp:txXfrm>
    </dsp:sp>
    <dsp:sp modelId="{2C77F4E0-EBB7-41DA-9EF7-00ECA1D769AA}">
      <dsp:nvSpPr>
        <dsp:cNvPr id="0" name=""/>
        <dsp:cNvSpPr/>
      </dsp:nvSpPr>
      <dsp:spPr>
        <a:xfrm>
          <a:off x="8099121" y="344695"/>
          <a:ext cx="729403" cy="794636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3400" kern="1200"/>
        </a:p>
      </dsp:txBody>
      <dsp:txXfrm>
        <a:off x="8099121" y="503622"/>
        <a:ext cx="510582" cy="476782"/>
      </dsp:txXfrm>
    </dsp:sp>
    <dsp:sp modelId="{D4D3E830-8CFC-4C20-BE30-8D3EE9019D45}">
      <dsp:nvSpPr>
        <dsp:cNvPr id="0" name=""/>
        <dsp:cNvSpPr/>
      </dsp:nvSpPr>
      <dsp:spPr>
        <a:xfrm>
          <a:off x="9081740" y="0"/>
          <a:ext cx="3204178" cy="148205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00B0F0">
                <a:shade val="30000"/>
                <a:satMod val="115000"/>
              </a:srgbClr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7381</a:t>
          </a:r>
          <a:b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pt-PT" sz="36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Documentos</a:t>
          </a:r>
        </a:p>
      </dsp:txBody>
      <dsp:txXfrm>
        <a:off x="9125148" y="43408"/>
        <a:ext cx="3117362" cy="1395239"/>
      </dsp:txXfrm>
    </dsp:sp>
    <dsp:sp modelId="{C1BCBA8C-26D8-47A7-AE25-227438B53C21}">
      <dsp:nvSpPr>
        <dsp:cNvPr id="0" name=""/>
        <dsp:cNvSpPr/>
      </dsp:nvSpPr>
      <dsp:spPr>
        <a:xfrm>
          <a:off x="12582696" y="343709"/>
          <a:ext cx="629168" cy="794636"/>
        </a:xfrm>
        <a:prstGeom prst="rightArrow">
          <a:avLst>
            <a:gd name="adj1" fmla="val 60000"/>
            <a:gd name="adj2" fmla="val 50000"/>
          </a:avLst>
        </a:prstGeom>
        <a:gradFill flip="none" rotWithShape="0">
          <a:gsLst>
            <a:gs pos="0">
              <a:srgbClr val="7030A0">
                <a:shade val="30000"/>
                <a:satMod val="115000"/>
              </a:srgb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PT" sz="3400" kern="1200"/>
        </a:p>
      </dsp:txBody>
      <dsp:txXfrm>
        <a:off x="12582696" y="502636"/>
        <a:ext cx="440418" cy="476782"/>
      </dsp:txXfrm>
    </dsp:sp>
    <dsp:sp modelId="{B34A64C4-B235-4562-9384-AB4F90E42EA2}">
      <dsp:nvSpPr>
        <dsp:cNvPr id="0" name=""/>
        <dsp:cNvSpPr/>
      </dsp:nvSpPr>
      <dsp:spPr>
        <a:xfrm>
          <a:off x="13473029" y="0"/>
          <a:ext cx="3204178" cy="1482055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FF0000">
                <a:shade val="30000"/>
                <a:satMod val="115000"/>
              </a:srgbClr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7372</a:t>
          </a:r>
          <a:br>
            <a:rPr lang="pt-PT" sz="4000" b="1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endParaRPr lang="pt-PT" sz="36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516437" y="43408"/>
        <a:ext cx="3117362" cy="13952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6411"/>
          </a:xfrm>
          <a:prstGeom prst="rect">
            <a:avLst/>
          </a:prstGeom>
        </p:spPr>
        <p:txBody>
          <a:bodyPr vert="horz" lIns="91570" tIns="45785" rIns="91570" bIns="45785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6411"/>
          </a:xfrm>
          <a:prstGeom prst="rect">
            <a:avLst/>
          </a:prstGeom>
        </p:spPr>
        <p:txBody>
          <a:bodyPr vert="horz" lIns="91570" tIns="45785" rIns="91570" bIns="45785" rtlCol="0"/>
          <a:lstStyle>
            <a:lvl1pPr algn="r">
              <a:defRPr sz="1200"/>
            </a:lvl1pPr>
          </a:lstStyle>
          <a:p>
            <a:fld id="{1661CF79-D2C5-4AA7-A08F-4F763DB612F6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2070100" y="744538"/>
            <a:ext cx="26574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70" tIns="45785" rIns="91570" bIns="45785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570" tIns="45785" rIns="91570" bIns="45785" rtlCol="0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6411"/>
          </a:xfrm>
          <a:prstGeom prst="rect">
            <a:avLst/>
          </a:prstGeom>
        </p:spPr>
        <p:txBody>
          <a:bodyPr vert="horz" lIns="91570" tIns="45785" rIns="91570" bIns="45785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5" y="9430091"/>
            <a:ext cx="2945659" cy="496411"/>
          </a:xfrm>
          <a:prstGeom prst="rect">
            <a:avLst/>
          </a:prstGeom>
        </p:spPr>
        <p:txBody>
          <a:bodyPr vert="horz" lIns="91570" tIns="45785" rIns="91570" bIns="45785" rtlCol="0" anchor="b"/>
          <a:lstStyle>
            <a:lvl1pPr algn="r">
              <a:defRPr sz="1200"/>
            </a:lvl1pPr>
          </a:lstStyle>
          <a:p>
            <a:fld id="{2266A3F6-C5BD-4EA4-8382-4C55819B1D5F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787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99364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98728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98093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97457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96821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96185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95549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94914" algn="l" defTabSz="798728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2070100" y="744538"/>
            <a:ext cx="2657475" cy="3722687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66A3F6-C5BD-4EA4-8382-4C55819B1D5F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51369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0169" y="4124684"/>
            <a:ext cx="15301913" cy="8774430"/>
          </a:xfrm>
        </p:spPr>
        <p:txBody>
          <a:bodyPr anchor="b"/>
          <a:lstStyle>
            <a:lvl1pPr algn="ctr">
              <a:defRPr sz="11813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0281" y="13237490"/>
            <a:ext cx="13501688" cy="6084925"/>
          </a:xfrm>
        </p:spPr>
        <p:txBody>
          <a:bodyPr/>
          <a:lstStyle>
            <a:lvl1pPr marL="0" indent="0" algn="ctr">
              <a:buNone/>
              <a:defRPr sz="4725"/>
            </a:lvl1pPr>
            <a:lvl2pPr marL="900135" indent="0" algn="ctr">
              <a:buNone/>
              <a:defRPr sz="3938"/>
            </a:lvl2pPr>
            <a:lvl3pPr marL="1800271" indent="0" algn="ctr">
              <a:buNone/>
              <a:defRPr sz="3544"/>
            </a:lvl3pPr>
            <a:lvl4pPr marL="2700406" indent="0" algn="ctr">
              <a:buNone/>
              <a:defRPr sz="3150"/>
            </a:lvl4pPr>
            <a:lvl5pPr marL="3600541" indent="0" algn="ctr">
              <a:buNone/>
              <a:defRPr sz="3150"/>
            </a:lvl5pPr>
            <a:lvl6pPr marL="4500677" indent="0" algn="ctr">
              <a:buNone/>
              <a:defRPr sz="3150"/>
            </a:lvl6pPr>
            <a:lvl7pPr marL="5400812" indent="0" algn="ctr">
              <a:buNone/>
              <a:defRPr sz="3150"/>
            </a:lvl7pPr>
            <a:lvl8pPr marL="6300948" indent="0" algn="ctr">
              <a:buNone/>
              <a:defRPr sz="3150"/>
            </a:lvl8pPr>
            <a:lvl9pPr marL="7201083" indent="0" algn="ctr">
              <a:buNone/>
              <a:defRPr sz="3150"/>
            </a:lvl9pPr>
          </a:lstStyle>
          <a:p>
            <a:r>
              <a:rPr lang="pt-PT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25300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43939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8279" y="6283293"/>
            <a:ext cx="15526941" cy="10483808"/>
          </a:xfrm>
        </p:spPr>
        <p:txBody>
          <a:bodyPr anchor="b"/>
          <a:lstStyle>
            <a:lvl1pPr>
              <a:defRPr sz="11813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8279" y="16866282"/>
            <a:ext cx="15526941" cy="5513187"/>
          </a:xfrm>
        </p:spPr>
        <p:txBody>
          <a:bodyPr/>
          <a:lstStyle>
            <a:lvl1pPr marL="0" indent="0">
              <a:buNone/>
              <a:defRPr sz="4725">
                <a:solidFill>
                  <a:schemeClr val="tx1"/>
                </a:solidFill>
              </a:defRPr>
            </a:lvl1pPr>
            <a:lvl2pPr marL="900135" indent="0">
              <a:buNone/>
              <a:defRPr sz="3938">
                <a:solidFill>
                  <a:schemeClr val="tx1">
                    <a:tint val="75000"/>
                  </a:schemeClr>
                </a:solidFill>
              </a:defRPr>
            </a:lvl2pPr>
            <a:lvl3pPr marL="1800271" indent="0">
              <a:buNone/>
              <a:defRPr sz="3544">
                <a:solidFill>
                  <a:schemeClr val="tx1">
                    <a:tint val="75000"/>
                  </a:schemeClr>
                </a:solidFill>
              </a:defRPr>
            </a:lvl3pPr>
            <a:lvl4pPr marL="2700406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4pPr>
            <a:lvl5pPr marL="3600541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5pPr>
            <a:lvl6pPr marL="4500677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6pPr>
            <a:lvl7pPr marL="5400812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7pPr>
            <a:lvl8pPr marL="6300948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8pPr>
            <a:lvl9pPr marL="7201083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8486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7655" y="6709172"/>
            <a:ext cx="7650956" cy="15991167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13639" y="6709172"/>
            <a:ext cx="7650956" cy="15991167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76853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999" y="1341840"/>
            <a:ext cx="15526941" cy="4871444"/>
          </a:xfrm>
        </p:spPr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0002" y="6178274"/>
            <a:ext cx="7615794" cy="3027877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135" indent="0">
              <a:buNone/>
              <a:defRPr sz="3938" b="1"/>
            </a:lvl2pPr>
            <a:lvl3pPr marL="1800271" indent="0">
              <a:buNone/>
              <a:defRPr sz="3544" b="1"/>
            </a:lvl3pPr>
            <a:lvl4pPr marL="2700406" indent="0">
              <a:buNone/>
              <a:defRPr sz="3150" b="1"/>
            </a:lvl4pPr>
            <a:lvl5pPr marL="3600541" indent="0">
              <a:buNone/>
              <a:defRPr sz="3150" b="1"/>
            </a:lvl5pPr>
            <a:lvl6pPr marL="4500677" indent="0">
              <a:buNone/>
              <a:defRPr sz="3150" b="1"/>
            </a:lvl6pPr>
            <a:lvl7pPr marL="5400812" indent="0">
              <a:buNone/>
              <a:defRPr sz="3150" b="1"/>
            </a:lvl7pPr>
            <a:lvl8pPr marL="6300948" indent="0">
              <a:buNone/>
              <a:defRPr sz="3150" b="1"/>
            </a:lvl8pPr>
            <a:lvl9pPr marL="7201083" indent="0">
              <a:buNone/>
              <a:defRPr sz="315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40002" y="9206151"/>
            <a:ext cx="7615794" cy="13540861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13640" y="6178274"/>
            <a:ext cx="7653301" cy="3027877"/>
          </a:xfrm>
        </p:spPr>
        <p:txBody>
          <a:bodyPr anchor="b"/>
          <a:lstStyle>
            <a:lvl1pPr marL="0" indent="0">
              <a:buNone/>
              <a:defRPr sz="4725" b="1"/>
            </a:lvl1pPr>
            <a:lvl2pPr marL="900135" indent="0">
              <a:buNone/>
              <a:defRPr sz="3938" b="1"/>
            </a:lvl2pPr>
            <a:lvl3pPr marL="1800271" indent="0">
              <a:buNone/>
              <a:defRPr sz="3544" b="1"/>
            </a:lvl3pPr>
            <a:lvl4pPr marL="2700406" indent="0">
              <a:buNone/>
              <a:defRPr sz="3150" b="1"/>
            </a:lvl4pPr>
            <a:lvl5pPr marL="3600541" indent="0">
              <a:buNone/>
              <a:defRPr sz="3150" b="1"/>
            </a:lvl5pPr>
            <a:lvl6pPr marL="4500677" indent="0">
              <a:buNone/>
              <a:defRPr sz="3150" b="1"/>
            </a:lvl6pPr>
            <a:lvl7pPr marL="5400812" indent="0">
              <a:buNone/>
              <a:defRPr sz="3150" b="1"/>
            </a:lvl7pPr>
            <a:lvl8pPr marL="6300948" indent="0">
              <a:buNone/>
              <a:defRPr sz="3150" b="1"/>
            </a:lvl8pPr>
            <a:lvl9pPr marL="7201083" indent="0">
              <a:buNone/>
              <a:defRPr sz="3150" b="1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13640" y="9206151"/>
            <a:ext cx="7653301" cy="13540861"/>
          </a:xfrm>
        </p:spPr>
        <p:txBody>
          <a:bodyPr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9500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05588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6190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0000" y="1680210"/>
            <a:ext cx="5806194" cy="5880735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3301" y="3628792"/>
            <a:ext cx="9113639" cy="17910572"/>
          </a:xfrm>
        </p:spPr>
        <p:txBody>
          <a:bodyPr/>
          <a:lstStyle>
            <a:lvl1pPr>
              <a:defRPr sz="6300"/>
            </a:lvl1pPr>
            <a:lvl2pPr>
              <a:defRPr sz="5513"/>
            </a:lvl2pPr>
            <a:lvl3pPr>
              <a:defRPr sz="4725"/>
            </a:lvl3pPr>
            <a:lvl4pPr>
              <a:defRPr sz="3938"/>
            </a:lvl4pPr>
            <a:lvl5pPr>
              <a:defRPr sz="3938"/>
            </a:lvl5pPr>
            <a:lvl6pPr>
              <a:defRPr sz="3938"/>
            </a:lvl6pPr>
            <a:lvl7pPr>
              <a:defRPr sz="3938"/>
            </a:lvl7pPr>
            <a:lvl8pPr>
              <a:defRPr sz="3938"/>
            </a:lvl8pPr>
            <a:lvl9pPr>
              <a:defRPr sz="3938"/>
            </a:lvl9pPr>
          </a:lstStyle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40000" y="7560945"/>
            <a:ext cx="5806194" cy="14007586"/>
          </a:xfrm>
        </p:spPr>
        <p:txBody>
          <a:bodyPr/>
          <a:lstStyle>
            <a:lvl1pPr marL="0" indent="0">
              <a:buNone/>
              <a:defRPr sz="3150"/>
            </a:lvl1pPr>
            <a:lvl2pPr marL="900135" indent="0">
              <a:buNone/>
              <a:defRPr sz="2756"/>
            </a:lvl2pPr>
            <a:lvl3pPr marL="1800271" indent="0">
              <a:buNone/>
              <a:defRPr sz="2363"/>
            </a:lvl3pPr>
            <a:lvl4pPr marL="2700406" indent="0">
              <a:buNone/>
              <a:defRPr sz="1969"/>
            </a:lvl4pPr>
            <a:lvl5pPr marL="3600541" indent="0">
              <a:buNone/>
              <a:defRPr sz="1969"/>
            </a:lvl5pPr>
            <a:lvl6pPr marL="4500677" indent="0">
              <a:buNone/>
              <a:defRPr sz="1969"/>
            </a:lvl6pPr>
            <a:lvl7pPr marL="5400812" indent="0">
              <a:buNone/>
              <a:defRPr sz="1969"/>
            </a:lvl7pPr>
            <a:lvl8pPr marL="6300948" indent="0">
              <a:buNone/>
              <a:defRPr sz="1969"/>
            </a:lvl8pPr>
            <a:lvl9pPr marL="7201083" indent="0">
              <a:buNone/>
              <a:defRPr sz="1969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5592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0000" y="1680210"/>
            <a:ext cx="5806194" cy="5880735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53301" y="3628792"/>
            <a:ext cx="9113639" cy="17910572"/>
          </a:xfrm>
        </p:spPr>
        <p:txBody>
          <a:bodyPr anchor="t"/>
          <a:lstStyle>
            <a:lvl1pPr marL="0" indent="0">
              <a:buNone/>
              <a:defRPr sz="6300"/>
            </a:lvl1pPr>
            <a:lvl2pPr marL="900135" indent="0">
              <a:buNone/>
              <a:defRPr sz="5513"/>
            </a:lvl2pPr>
            <a:lvl3pPr marL="1800271" indent="0">
              <a:buNone/>
              <a:defRPr sz="4725"/>
            </a:lvl3pPr>
            <a:lvl4pPr marL="2700406" indent="0">
              <a:buNone/>
              <a:defRPr sz="3938"/>
            </a:lvl4pPr>
            <a:lvl5pPr marL="3600541" indent="0">
              <a:buNone/>
              <a:defRPr sz="3938"/>
            </a:lvl5pPr>
            <a:lvl6pPr marL="4500677" indent="0">
              <a:buNone/>
              <a:defRPr sz="3938"/>
            </a:lvl6pPr>
            <a:lvl7pPr marL="5400812" indent="0">
              <a:buNone/>
              <a:defRPr sz="3938"/>
            </a:lvl7pPr>
            <a:lvl8pPr marL="6300948" indent="0">
              <a:buNone/>
              <a:defRPr sz="3938"/>
            </a:lvl8pPr>
            <a:lvl9pPr marL="7201083" indent="0">
              <a:buNone/>
              <a:defRPr sz="3938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40000" y="7560945"/>
            <a:ext cx="5806194" cy="14007586"/>
          </a:xfrm>
        </p:spPr>
        <p:txBody>
          <a:bodyPr/>
          <a:lstStyle>
            <a:lvl1pPr marL="0" indent="0">
              <a:buNone/>
              <a:defRPr sz="3150"/>
            </a:lvl1pPr>
            <a:lvl2pPr marL="900135" indent="0">
              <a:buNone/>
              <a:defRPr sz="2756"/>
            </a:lvl2pPr>
            <a:lvl3pPr marL="1800271" indent="0">
              <a:buNone/>
              <a:defRPr sz="2363"/>
            </a:lvl3pPr>
            <a:lvl4pPr marL="2700406" indent="0">
              <a:buNone/>
              <a:defRPr sz="1969"/>
            </a:lvl4pPr>
            <a:lvl5pPr marL="3600541" indent="0">
              <a:buNone/>
              <a:defRPr sz="1969"/>
            </a:lvl5pPr>
            <a:lvl6pPr marL="4500677" indent="0">
              <a:buNone/>
              <a:defRPr sz="1969"/>
            </a:lvl6pPr>
            <a:lvl7pPr marL="5400812" indent="0">
              <a:buNone/>
              <a:defRPr sz="1969"/>
            </a:lvl7pPr>
            <a:lvl8pPr marL="6300948" indent="0">
              <a:buNone/>
              <a:defRPr sz="1969"/>
            </a:lvl8pPr>
            <a:lvl9pPr marL="7201083" indent="0">
              <a:buNone/>
              <a:defRPr sz="1969"/>
            </a:lvl9pPr>
          </a:lstStyle>
          <a:p>
            <a:pPr lvl="0"/>
            <a:r>
              <a:rPr lang="pt-PT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64851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3871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882861" y="1341834"/>
            <a:ext cx="3881735" cy="21358505"/>
          </a:xfrm>
        </p:spPr>
        <p:txBody>
          <a:bodyPr vert="eaVert"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37656" y="1341834"/>
            <a:ext cx="11420177" cy="21358505"/>
          </a:xfrm>
        </p:spPr>
        <p:txBody>
          <a:bodyPr vert="eaVert"/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7588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37655" y="1341840"/>
            <a:ext cx="15526941" cy="48714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7655" y="6709172"/>
            <a:ext cx="15526941" cy="15991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37655" y="23359592"/>
            <a:ext cx="4050506" cy="13418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2226D-E91C-411B-A3BE-E6A5FF00A21A}" type="datetimeFigureOut">
              <a:rPr lang="pt-PT" smtClean="0"/>
              <a:t>22/10/2020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3246" y="23359592"/>
            <a:ext cx="6075759" cy="13418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14089" y="23359592"/>
            <a:ext cx="4050506" cy="13418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6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9937B-5882-4310-B789-DBA545AC0E6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1501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800271" rtl="0" eaLnBrk="1" latinLnBrk="0" hangingPunct="1">
        <a:lnSpc>
          <a:spcPct val="90000"/>
        </a:lnSpc>
        <a:spcBef>
          <a:spcPct val="0"/>
        </a:spcBef>
        <a:buNone/>
        <a:defRPr sz="866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0068" indent="-450068" algn="l" defTabSz="1800271" rtl="0" eaLnBrk="1" latinLnBrk="0" hangingPunct="1">
        <a:lnSpc>
          <a:spcPct val="90000"/>
        </a:lnSpc>
        <a:spcBef>
          <a:spcPts val="1969"/>
        </a:spcBef>
        <a:buFont typeface="Arial" panose="020B0604020202020204" pitchFamily="34" charset="0"/>
        <a:buChar char="•"/>
        <a:defRPr sz="5513" kern="1200">
          <a:solidFill>
            <a:schemeClr val="tx1"/>
          </a:solidFill>
          <a:latin typeface="+mn-lt"/>
          <a:ea typeface="+mn-ea"/>
          <a:cs typeface="+mn-cs"/>
        </a:defRPr>
      </a:lvl1pPr>
      <a:lvl2pPr marL="1350203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4725" kern="1200">
          <a:solidFill>
            <a:schemeClr val="tx1"/>
          </a:solidFill>
          <a:latin typeface="+mn-lt"/>
          <a:ea typeface="+mn-ea"/>
          <a:cs typeface="+mn-cs"/>
        </a:defRPr>
      </a:lvl2pPr>
      <a:lvl3pPr marL="2250338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938" kern="1200">
          <a:solidFill>
            <a:schemeClr val="tx1"/>
          </a:solidFill>
          <a:latin typeface="+mn-lt"/>
          <a:ea typeface="+mn-ea"/>
          <a:cs typeface="+mn-cs"/>
        </a:defRPr>
      </a:lvl3pPr>
      <a:lvl4pPr marL="3150474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4pPr>
      <a:lvl5pPr marL="4050609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5pPr>
      <a:lvl6pPr marL="4950744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6pPr>
      <a:lvl7pPr marL="5850880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7pPr>
      <a:lvl8pPr marL="6751015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8pPr>
      <a:lvl9pPr marL="7651151" indent="-450068" algn="l" defTabSz="1800271" rtl="0" eaLnBrk="1" latinLnBrk="0" hangingPunct="1">
        <a:lnSpc>
          <a:spcPct val="90000"/>
        </a:lnSpc>
        <a:spcBef>
          <a:spcPts val="984"/>
        </a:spcBef>
        <a:buFont typeface="Arial" panose="020B0604020202020204" pitchFamily="34" charset="0"/>
        <a:buChar char="•"/>
        <a:defRPr sz="354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1pPr>
      <a:lvl2pPr marL="900135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2pPr>
      <a:lvl3pPr marL="1800271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3pPr>
      <a:lvl4pPr marL="2700406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4pPr>
      <a:lvl5pPr marL="3600541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5pPr>
      <a:lvl6pPr marL="4500677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6pPr>
      <a:lvl7pPr marL="5400812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7pPr>
      <a:lvl8pPr marL="6300948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8pPr>
      <a:lvl9pPr marL="7201083" algn="l" defTabSz="1800271" rtl="0" eaLnBrk="1" latinLnBrk="0" hangingPunct="1">
        <a:defRPr sz="35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26" Type="http://schemas.openxmlformats.org/officeDocument/2006/relationships/image" Target="../media/image17.png"/><Relationship Id="rId3" Type="http://schemas.openxmlformats.org/officeDocument/2006/relationships/image" Target="../media/image1.PNG"/><Relationship Id="rId21" Type="http://schemas.openxmlformats.org/officeDocument/2006/relationships/image" Target="../media/image12.PNG"/><Relationship Id="rId34" Type="http://schemas.microsoft.com/office/2007/relationships/hdphoto" Target="../media/hdphoto1.wdp"/><Relationship Id="rId7" Type="http://schemas.openxmlformats.org/officeDocument/2006/relationships/diagramData" Target="../diagrams/data1.xml"/><Relationship Id="rId12" Type="http://schemas.openxmlformats.org/officeDocument/2006/relationships/image" Target="../media/image3.gif"/><Relationship Id="rId17" Type="http://schemas.openxmlformats.org/officeDocument/2006/relationships/image" Target="../media/image8.PNG"/><Relationship Id="rId25" Type="http://schemas.openxmlformats.org/officeDocument/2006/relationships/image" Target="../media/image16.PNG"/><Relationship Id="rId3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29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2.xml"/><Relationship Id="rId11" Type="http://schemas.microsoft.com/office/2007/relationships/diagramDrawing" Target="../diagrams/drawing1.xml"/><Relationship Id="rId24" Type="http://schemas.openxmlformats.org/officeDocument/2006/relationships/image" Target="../media/image15.PNG"/><Relationship Id="rId32" Type="http://schemas.openxmlformats.org/officeDocument/2006/relationships/image" Target="../media/image23.jpeg"/><Relationship Id="rId5" Type="http://schemas.openxmlformats.org/officeDocument/2006/relationships/chart" Target="../charts/chart1.xml"/><Relationship Id="rId15" Type="http://schemas.openxmlformats.org/officeDocument/2006/relationships/image" Target="../media/image6.jpg"/><Relationship Id="rId23" Type="http://schemas.openxmlformats.org/officeDocument/2006/relationships/image" Target="../media/image14.png"/><Relationship Id="rId28" Type="http://schemas.openxmlformats.org/officeDocument/2006/relationships/image" Target="../media/image19.png"/><Relationship Id="rId10" Type="http://schemas.openxmlformats.org/officeDocument/2006/relationships/diagramColors" Target="../diagrams/colors1.xml"/><Relationship Id="rId19" Type="http://schemas.openxmlformats.org/officeDocument/2006/relationships/image" Target="../media/image10.PNG"/><Relationship Id="rId31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diagramQuickStyle" Target="../diagrams/quickStyle1.xml"/><Relationship Id="rId14" Type="http://schemas.openxmlformats.org/officeDocument/2006/relationships/image" Target="../media/image5.PNG"/><Relationship Id="rId22" Type="http://schemas.openxmlformats.org/officeDocument/2006/relationships/image" Target="../media/image13.PNG"/><Relationship Id="rId27" Type="http://schemas.openxmlformats.org/officeDocument/2006/relationships/image" Target="../media/image18.jpeg"/><Relationship Id="rId30" Type="http://schemas.openxmlformats.org/officeDocument/2006/relationships/image" Target="../media/image21.png"/><Relationship Id="rId35" Type="http://schemas.openxmlformats.org/officeDocument/2006/relationships/image" Target="../media/image25.PNG"/><Relationship Id="rId8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m 55">
            <a:extLst>
              <a:ext uri="{FF2B5EF4-FFF2-40B4-BE49-F238E27FC236}">
                <a16:creationId xmlns:a16="http://schemas.microsoft.com/office/drawing/2014/main" id="{0213B687-3D89-4BD4-85CC-6DE1D01921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09549" y="17513948"/>
            <a:ext cx="22011799" cy="661131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B204B77B-35F8-448F-870B-5B0343528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4668" y="5534"/>
            <a:ext cx="20434191" cy="3150808"/>
          </a:xfrm>
          <a:prstGeom prst="rect">
            <a:avLst/>
          </a:prstGeom>
        </p:spPr>
      </p:pic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109963034"/>
              </p:ext>
            </p:extLst>
          </p:nvPr>
        </p:nvGraphicFramePr>
        <p:xfrm>
          <a:off x="11271264" y="7786586"/>
          <a:ext cx="6571433" cy="37308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" name="Gráfico 2"/>
          <p:cNvGraphicFramePr/>
          <p:nvPr>
            <p:extLst>
              <p:ext uri="{D42A27DB-BD31-4B8C-83A1-F6EECF244321}">
                <p14:modId xmlns:p14="http://schemas.microsoft.com/office/powerpoint/2010/main" val="1657872300"/>
              </p:ext>
            </p:extLst>
          </p:nvPr>
        </p:nvGraphicFramePr>
        <p:xfrm>
          <a:off x="687345" y="7356741"/>
          <a:ext cx="9992545" cy="43495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791854705"/>
              </p:ext>
            </p:extLst>
          </p:nvPr>
        </p:nvGraphicFramePr>
        <p:xfrm>
          <a:off x="851514" y="4882857"/>
          <a:ext cx="16692687" cy="1482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4" name="CaixaDeTexto 43"/>
          <p:cNvSpPr txBox="1"/>
          <p:nvPr/>
        </p:nvSpPr>
        <p:spPr>
          <a:xfrm>
            <a:off x="13067779" y="17560021"/>
            <a:ext cx="50567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P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Tipo de Documentos</a:t>
            </a:r>
          </a:p>
        </p:txBody>
      </p:sp>
      <p:sp>
        <p:nvSpPr>
          <p:cNvPr id="36" name="CaixaDeTexto 35"/>
          <p:cNvSpPr txBox="1"/>
          <p:nvPr/>
        </p:nvSpPr>
        <p:spPr>
          <a:xfrm>
            <a:off x="-6767" y="3051235"/>
            <a:ext cx="18015785" cy="1080926"/>
          </a:xfrm>
          <a:prstGeom prst="rect">
            <a:avLst/>
          </a:prstGeom>
          <a:noFill/>
        </p:spPr>
        <p:txBody>
          <a:bodyPr wrap="square" lIns="79873" tIns="39936" rIns="79873" bIns="39936" rtlCol="0">
            <a:spAutoFit/>
          </a:bodyPr>
          <a:lstStyle/>
          <a:p>
            <a:pPr algn="ctr"/>
            <a:r>
              <a:rPr lang="pt-PT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Paulo Pinhão Nunes &amp; Patrícia Santos</a:t>
            </a:r>
          </a:p>
          <a:p>
            <a:pPr algn="ctr"/>
            <a:endParaRPr lang="pt-PT" sz="9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pt-PT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PT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Centro de Documentação do ISPA-Instituto Universitário </a:t>
            </a:r>
            <a:r>
              <a:rPr lang="pt-PT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pt-PT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biblioteca@ispa.pt</a:t>
            </a:r>
            <a:r>
              <a:rPr lang="pt-PT" sz="20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968" y="-175733"/>
            <a:ext cx="5081601" cy="1486317"/>
          </a:xfrm>
          <a:prstGeom prst="rect">
            <a:avLst/>
          </a:prstGeom>
        </p:spPr>
      </p:pic>
      <p:sp>
        <p:nvSpPr>
          <p:cNvPr id="28" name="Fluxograma: Processo 27"/>
          <p:cNvSpPr/>
          <p:nvPr/>
        </p:nvSpPr>
        <p:spPr>
          <a:xfrm>
            <a:off x="10130393" y="23990746"/>
            <a:ext cx="45719" cy="1008112"/>
          </a:xfrm>
          <a:prstGeom prst="flowChart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2925" y="5600504"/>
            <a:ext cx="668789" cy="6687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0" name="Imagem 39"/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99"/>
          <a:stretch/>
        </p:blipFill>
        <p:spPr>
          <a:xfrm>
            <a:off x="15911054" y="7519004"/>
            <a:ext cx="1743318" cy="715168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960" y="23383876"/>
            <a:ext cx="2190304" cy="1457547"/>
          </a:xfrm>
          <a:prstGeom prst="rect">
            <a:avLst/>
          </a:prstGeom>
        </p:spPr>
      </p:pic>
      <p:sp>
        <p:nvSpPr>
          <p:cNvPr id="51" name="CaixaDeTexto 50"/>
          <p:cNvSpPr txBox="1"/>
          <p:nvPr/>
        </p:nvSpPr>
        <p:spPr>
          <a:xfrm>
            <a:off x="10089588" y="6011092"/>
            <a:ext cx="3174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 </a:t>
            </a:r>
            <a:r>
              <a:rPr lang="pt-PT" sz="1600" b="1" dirty="0">
                <a:solidFill>
                  <a:srgbClr val="FFFF00"/>
                </a:solidFill>
              </a:rPr>
              <a:t>Recolha de Dados</a:t>
            </a:r>
            <a:r>
              <a:rPr lang="pt-PT" sz="1400" dirty="0">
                <a:solidFill>
                  <a:srgbClr val="002060"/>
                </a:solidFill>
              </a:rPr>
              <a:t>:</a:t>
            </a:r>
            <a:r>
              <a:rPr lang="pt-PT" sz="1400" dirty="0"/>
              <a:t> </a:t>
            </a:r>
            <a:r>
              <a:rPr lang="pt-PT" sz="1400" b="1" dirty="0">
                <a:solidFill>
                  <a:schemeClr val="bg1">
                    <a:lumMod val="95000"/>
                  </a:schemeClr>
                </a:solidFill>
              </a:rPr>
              <a:t>21/08/2020</a:t>
            </a:r>
          </a:p>
        </p:txBody>
      </p:sp>
      <p:pic>
        <p:nvPicPr>
          <p:cNvPr id="54" name="Imagem 53"/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3816" r="6337" b="17506"/>
          <a:stretch/>
        </p:blipFill>
        <p:spPr>
          <a:xfrm>
            <a:off x="1669837" y="3272537"/>
            <a:ext cx="1261275" cy="908759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-1187902" y="1051635"/>
            <a:ext cx="20619192" cy="15579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79873" tIns="39936" rIns="79873" bIns="39936" rtlCol="0">
            <a:spAutoFit/>
          </a:bodyPr>
          <a:lstStyle/>
          <a:p>
            <a:pPr algn="ctr"/>
            <a:r>
              <a:rPr lang="pt-PT" sz="4800" b="1" cap="sm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 ANOS DO REPOSITÓRIO DO ISPA (2009-2019)</a:t>
            </a:r>
          </a:p>
          <a:p>
            <a:pPr algn="ctr"/>
            <a:r>
              <a:rPr lang="pt-PT" sz="4800" b="1" cap="sm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4000" b="1" cap="sm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CONTRIBUTOS PARA A CIÊNCIA ABERTA</a:t>
            </a:r>
            <a:endParaRPr lang="pt-PT" sz="4800" cap="sm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784409" y="7108211"/>
            <a:ext cx="8649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/>
              <a:t>502 886</a:t>
            </a:r>
          </a:p>
        </p:txBody>
      </p:sp>
      <p:pic>
        <p:nvPicPr>
          <p:cNvPr id="46" name="Imagem 45">
            <a:extLst>
              <a:ext uri="{FF2B5EF4-FFF2-40B4-BE49-F238E27FC236}">
                <a16:creationId xmlns:a16="http://schemas.microsoft.com/office/drawing/2014/main" id="{2EB9AB52-A9CD-4D15-BCA9-513DDA06345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17814" y="6546180"/>
            <a:ext cx="19637289" cy="5121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0" name="Imagem 49">
            <a:extLst>
              <a:ext uri="{FF2B5EF4-FFF2-40B4-BE49-F238E27FC236}">
                <a16:creationId xmlns:a16="http://schemas.microsoft.com/office/drawing/2014/main" id="{21A5786C-6873-4218-B59A-3542B63D203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11461004"/>
            <a:ext cx="17989988" cy="55901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6" name="Imagem 65">
            <a:extLst>
              <a:ext uri="{FF2B5EF4-FFF2-40B4-BE49-F238E27FC236}">
                <a16:creationId xmlns:a16="http://schemas.microsoft.com/office/drawing/2014/main" id="{114E7C5E-7E8D-44C3-A596-BBDF26F9CFE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" y="23132624"/>
            <a:ext cx="18119475" cy="25949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3" name="CaixaDeTexto 22"/>
          <p:cNvSpPr txBox="1"/>
          <p:nvPr/>
        </p:nvSpPr>
        <p:spPr>
          <a:xfrm>
            <a:off x="744099" y="6592261"/>
            <a:ext cx="6554312" cy="1065537"/>
          </a:xfrm>
          <a:prstGeom prst="rect">
            <a:avLst/>
          </a:prstGeom>
          <a:noFill/>
        </p:spPr>
        <p:txBody>
          <a:bodyPr wrap="square" lIns="79873" tIns="39936" rIns="79873" bIns="39936" rtlCol="0">
            <a:spAutoFit/>
          </a:bodyPr>
          <a:lstStyle/>
          <a:p>
            <a:pPr algn="ctr"/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P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Consultas</a:t>
            </a:r>
            <a:br>
              <a:rPr lang="pt-PT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pt-PT" sz="32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1.192.0733</a:t>
            </a:r>
            <a:r>
              <a:rPr lang="pt-PT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-1683901" y="6588347"/>
            <a:ext cx="6195950" cy="1065537"/>
          </a:xfrm>
          <a:prstGeom prst="rect">
            <a:avLst/>
          </a:prstGeom>
          <a:noFill/>
        </p:spPr>
        <p:txBody>
          <a:bodyPr wrap="square" lIns="79873" tIns="39936" rIns="79873" bIns="39936" rtlCol="0">
            <a:spAutoFit/>
          </a:bodyPr>
          <a:lstStyle/>
          <a:p>
            <a:pPr algn="ctr"/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P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Downloads</a:t>
            </a:r>
            <a:r>
              <a:rPr lang="pt-PT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t-PT" sz="3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32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pt-PT" sz="32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2.363.991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</p:txBody>
      </p:sp>
      <p:sp>
        <p:nvSpPr>
          <p:cNvPr id="74" name="CaixaDeTexto 73">
            <a:extLst>
              <a:ext uri="{FF2B5EF4-FFF2-40B4-BE49-F238E27FC236}">
                <a16:creationId xmlns:a16="http://schemas.microsoft.com/office/drawing/2014/main" id="{7F56E575-8AE2-49FD-96A4-5E291D0C9B15}"/>
              </a:ext>
            </a:extLst>
          </p:cNvPr>
          <p:cNvSpPr txBox="1"/>
          <p:nvPr/>
        </p:nvSpPr>
        <p:spPr>
          <a:xfrm>
            <a:off x="9715176" y="7085733"/>
            <a:ext cx="8649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/>
              <a:t>533 163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9400568" y="6550194"/>
            <a:ext cx="5530639" cy="1065537"/>
          </a:xfrm>
          <a:prstGeom prst="rect">
            <a:avLst/>
          </a:prstGeom>
          <a:noFill/>
        </p:spPr>
        <p:txBody>
          <a:bodyPr wrap="square" lIns="79873" tIns="39936" rIns="79873" bIns="39936" rtlCol="0">
            <a:spAutoFit/>
          </a:bodyPr>
          <a:lstStyle/>
          <a:p>
            <a:pPr algn="ctr"/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b="1" dirty="0">
                <a:solidFill>
                  <a:srgbClr val="FFFF00"/>
                </a:solidFill>
              </a:rPr>
              <a:t> </a:t>
            </a:r>
            <a:r>
              <a:rPr lang="pt-P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Depósitos</a:t>
            </a:r>
            <a:r>
              <a:rPr lang="pt-PT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t-PT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pt-PT" sz="32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7.096</a:t>
            </a:r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2887071" y="11422494"/>
            <a:ext cx="4914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dirty="0"/>
              <a:t> </a:t>
            </a:r>
            <a:r>
              <a:rPr lang="pt-PT" sz="32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País</a:t>
            </a:r>
            <a:endParaRPr lang="pt-PT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CaixaDeTexto 28"/>
          <p:cNvSpPr txBox="1"/>
          <p:nvPr/>
        </p:nvSpPr>
        <p:spPr>
          <a:xfrm>
            <a:off x="9534082" y="11433774"/>
            <a:ext cx="5038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</a:rPr>
              <a:t>&gt;</a:t>
            </a:r>
            <a:r>
              <a:rPr lang="pt-PT" sz="3200" b="1" dirty="0">
                <a:solidFill>
                  <a:srgbClr val="FFFF00"/>
                </a:solidFill>
              </a:rPr>
              <a:t> </a:t>
            </a:r>
            <a:r>
              <a:rPr lang="pt-P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Autor</a:t>
            </a:r>
          </a:p>
        </p:txBody>
      </p:sp>
      <p:sp>
        <p:nvSpPr>
          <p:cNvPr id="31" name="CaixaDeTexto 30"/>
          <p:cNvSpPr txBox="1"/>
          <p:nvPr/>
        </p:nvSpPr>
        <p:spPr>
          <a:xfrm>
            <a:off x="3331006" y="11411627"/>
            <a:ext cx="4914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dirty="0"/>
              <a:t> </a:t>
            </a:r>
            <a:r>
              <a:rPr lang="pt-PT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P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Comunidades</a:t>
            </a:r>
          </a:p>
        </p:txBody>
      </p:sp>
      <p:sp>
        <p:nvSpPr>
          <p:cNvPr id="26" name="CaixaDeTexto 25"/>
          <p:cNvSpPr txBox="1"/>
          <p:nvPr/>
        </p:nvSpPr>
        <p:spPr>
          <a:xfrm>
            <a:off x="3902198" y="17552125"/>
            <a:ext cx="2371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0000"/>
                </a:solidFill>
              </a:rPr>
              <a:t>&gt;</a:t>
            </a:r>
            <a:r>
              <a:rPr lang="pt-PT" sz="3200" b="1" dirty="0">
                <a:solidFill>
                  <a:srgbClr val="FFFF00"/>
                </a:solidFill>
              </a:rPr>
              <a:t> </a:t>
            </a:r>
            <a:r>
              <a:rPr lang="pt-P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Artigos</a:t>
            </a:r>
          </a:p>
        </p:txBody>
      </p:sp>
      <p:sp>
        <p:nvSpPr>
          <p:cNvPr id="34" name="CaixaDeTexto 33"/>
          <p:cNvSpPr txBox="1"/>
          <p:nvPr/>
        </p:nvSpPr>
        <p:spPr>
          <a:xfrm>
            <a:off x="8463761" y="17518505"/>
            <a:ext cx="2371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>
                <a:solidFill>
                  <a:srgbClr val="FFFF00"/>
                </a:solidFill>
              </a:rPr>
              <a:t>   </a:t>
            </a:r>
            <a:r>
              <a:rPr lang="pt-PT" sz="3200" b="1" dirty="0">
                <a:solidFill>
                  <a:srgbClr val="FF0000"/>
                </a:solidFill>
              </a:rPr>
              <a:t>&gt;</a:t>
            </a:r>
            <a:r>
              <a:rPr lang="pt-PT" sz="3200" b="1" dirty="0">
                <a:solidFill>
                  <a:srgbClr val="FFFF00"/>
                </a:solidFill>
              </a:rPr>
              <a:t> </a:t>
            </a:r>
            <a:r>
              <a:rPr lang="pt-P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</a:p>
        </p:txBody>
      </p:sp>
      <p:pic>
        <p:nvPicPr>
          <p:cNvPr id="78" name="Imagem 77">
            <a:extLst>
              <a:ext uri="{FF2B5EF4-FFF2-40B4-BE49-F238E27FC236}">
                <a16:creationId xmlns:a16="http://schemas.microsoft.com/office/drawing/2014/main" id="{6D4CBB15-6372-4516-9E88-51F31D0D9536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086014" y="4215015"/>
            <a:ext cx="19196877" cy="43983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" name="Retângulo 11"/>
          <p:cNvSpPr/>
          <p:nvPr/>
        </p:nvSpPr>
        <p:spPr>
          <a:xfrm>
            <a:off x="4500563" y="4116829"/>
            <a:ext cx="9001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pt-PT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Evolução do Repositório do ISPA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85DEE6C6-F52A-4CC3-91C1-E8AA3794DEAA}"/>
              </a:ext>
            </a:extLst>
          </p:cNvPr>
          <p:cNvSpPr txBox="1"/>
          <p:nvPr/>
        </p:nvSpPr>
        <p:spPr>
          <a:xfrm rot="16200000">
            <a:off x="10039501" y="7872497"/>
            <a:ext cx="21249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/>
              <a:t>Depósitos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F272DEE3-912D-428C-99F0-F2D6E395312A}"/>
              </a:ext>
            </a:extLst>
          </p:cNvPr>
          <p:cNvSpPr txBox="1"/>
          <p:nvPr/>
        </p:nvSpPr>
        <p:spPr>
          <a:xfrm rot="16200000">
            <a:off x="-1041222" y="8053008"/>
            <a:ext cx="31753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dirty="0"/>
              <a:t>Consultas / Downloads</a:t>
            </a:r>
          </a:p>
        </p:txBody>
      </p:sp>
      <p:pic>
        <p:nvPicPr>
          <p:cNvPr id="30" name="Imagem 29" descr="Uma imagem com texto&#10;&#10;Descrição gerada automaticamente">
            <a:extLst>
              <a:ext uri="{FF2B5EF4-FFF2-40B4-BE49-F238E27FC236}">
                <a16:creationId xmlns:a16="http://schemas.microsoft.com/office/drawing/2014/main" id="{EE1880A3-2E4D-4972-99CA-C1C4862C22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77" y="12150453"/>
            <a:ext cx="8030696" cy="51785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5" name="Imagem 44" descr="Uma imagem com texto&#10;&#10;Descrição gerada automaticamente">
            <a:extLst>
              <a:ext uri="{FF2B5EF4-FFF2-40B4-BE49-F238E27FC236}">
                <a16:creationId xmlns:a16="http://schemas.microsoft.com/office/drawing/2014/main" id="{F064FAE9-DDA7-40DA-9340-9AAE9F01A70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636" y="12160120"/>
            <a:ext cx="2581635" cy="51538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9" name="Imagem 48" descr="Uma imagem com mesa&#10;&#10;Descrição gerada automaticamente">
            <a:extLst>
              <a:ext uri="{FF2B5EF4-FFF2-40B4-BE49-F238E27FC236}">
                <a16:creationId xmlns:a16="http://schemas.microsoft.com/office/drawing/2014/main" id="{3AFA0D37-2016-454D-AC68-259EE140FBDD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0334" y="12104009"/>
            <a:ext cx="4058216" cy="5209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17" y="12013210"/>
            <a:ext cx="3073366" cy="3688039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2931112" y="15519880"/>
            <a:ext cx="3789871" cy="57309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79873" tIns="39936" rIns="79873" bIns="39936" rtlCol="0">
            <a:spAutoFit/>
          </a:bodyPr>
          <a:lstStyle/>
          <a:p>
            <a:r>
              <a:rPr lang="pt-P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&gt;</a:t>
            </a:r>
            <a:r>
              <a:rPr lang="pt-PT" sz="3200" b="1" dirty="0">
                <a:solidFill>
                  <a:srgbClr val="FFFF00"/>
                </a:solidFill>
              </a:rPr>
              <a:t> </a:t>
            </a:r>
            <a:r>
              <a:rPr lang="pt-PT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http://repositório.ispa.pt</a:t>
            </a:r>
            <a:endParaRPr lang="pt-PT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7" name="Imagem 66" descr="Uma imagem com mesa&#10;&#10;Descrição gerada automaticamente">
            <a:extLst>
              <a:ext uri="{FF2B5EF4-FFF2-40B4-BE49-F238E27FC236}">
                <a16:creationId xmlns:a16="http://schemas.microsoft.com/office/drawing/2014/main" id="{C9E51949-04C5-415B-AEE3-DB0A2445A07D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618"/>
          <a:stretch/>
        </p:blipFill>
        <p:spPr>
          <a:xfrm>
            <a:off x="9167355" y="18291331"/>
            <a:ext cx="1711912" cy="47548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8" name="Imagem 67" descr="Uma imagem com mesa&#10;&#10;Descrição gerada automaticamente">
            <a:extLst>
              <a:ext uri="{FF2B5EF4-FFF2-40B4-BE49-F238E27FC236}">
                <a16:creationId xmlns:a16="http://schemas.microsoft.com/office/drawing/2014/main" id="{99DF4D1A-CC24-430C-8AEC-36B5FB1B51C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31"/>
          <a:stretch/>
        </p:blipFill>
        <p:spPr>
          <a:xfrm>
            <a:off x="10857612" y="18219421"/>
            <a:ext cx="2210167" cy="47548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1" name="Imagem 70" descr="Uma imagem com mesa&#10;&#10;Descrição gerada automaticamente">
            <a:extLst>
              <a:ext uri="{FF2B5EF4-FFF2-40B4-BE49-F238E27FC236}">
                <a16:creationId xmlns:a16="http://schemas.microsoft.com/office/drawing/2014/main" id="{409E461B-471D-4AC1-9C5A-8CE2A746D60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448"/>
          <a:stretch/>
        </p:blipFill>
        <p:spPr>
          <a:xfrm>
            <a:off x="13592140" y="18291331"/>
            <a:ext cx="1341847" cy="4725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5" name="Imagem 74" descr="Uma imagem com mesa&#10;&#10;Descrição gerada automaticamente">
            <a:extLst>
              <a:ext uri="{FF2B5EF4-FFF2-40B4-BE49-F238E27FC236}">
                <a16:creationId xmlns:a16="http://schemas.microsoft.com/office/drawing/2014/main" id="{573A5977-3740-4C63-A2DE-20076595EF89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35" r="15514"/>
          <a:stretch/>
        </p:blipFill>
        <p:spPr>
          <a:xfrm>
            <a:off x="15068169" y="18273594"/>
            <a:ext cx="2517293" cy="4723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653392DC-F81D-44D2-95D9-BD34472D9458}"/>
              </a:ext>
            </a:extLst>
          </p:cNvPr>
          <p:cNvSpPr/>
          <p:nvPr/>
        </p:nvSpPr>
        <p:spPr>
          <a:xfrm>
            <a:off x="16692569" y="18585694"/>
            <a:ext cx="922924" cy="61178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81" name="Imagem 80" descr="Uma imagem com desenho&#10;&#10;Descrição gerada automaticamente">
            <a:extLst>
              <a:ext uri="{FF2B5EF4-FFF2-40B4-BE49-F238E27FC236}">
                <a16:creationId xmlns:a16="http://schemas.microsoft.com/office/drawing/2014/main" id="{C54F85CA-6BB9-4D0E-871F-0D44B9061A2C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67" y="23538497"/>
            <a:ext cx="3473719" cy="1634142"/>
          </a:xfrm>
          <a:prstGeom prst="rect">
            <a:avLst/>
          </a:prstGeom>
        </p:spPr>
      </p:pic>
      <p:pic>
        <p:nvPicPr>
          <p:cNvPr id="83" name="Picture 8">
            <a:extLst>
              <a:ext uri="{FF2B5EF4-FFF2-40B4-BE49-F238E27FC236}">
                <a16:creationId xmlns:a16="http://schemas.microsoft.com/office/drawing/2014/main" id="{9E9996D8-13C5-4C5B-AB85-6B97196C9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486" y="23550500"/>
            <a:ext cx="2595621" cy="164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6" name="Agrupar 95">
            <a:extLst>
              <a:ext uri="{FF2B5EF4-FFF2-40B4-BE49-F238E27FC236}">
                <a16:creationId xmlns:a16="http://schemas.microsoft.com/office/drawing/2014/main" id="{8502F80B-4786-4D97-911D-9825C3935A58}"/>
              </a:ext>
            </a:extLst>
          </p:cNvPr>
          <p:cNvGrpSpPr/>
          <p:nvPr/>
        </p:nvGrpSpPr>
        <p:grpSpPr>
          <a:xfrm>
            <a:off x="11920997" y="24155268"/>
            <a:ext cx="5417414" cy="485868"/>
            <a:chOff x="9850336" y="18735610"/>
            <a:chExt cx="5417414" cy="485868"/>
          </a:xfrm>
        </p:grpSpPr>
        <p:pic>
          <p:nvPicPr>
            <p:cNvPr id="87" name="Picture 6">
              <a:extLst>
                <a:ext uri="{FF2B5EF4-FFF2-40B4-BE49-F238E27FC236}">
                  <a16:creationId xmlns:a16="http://schemas.microsoft.com/office/drawing/2014/main" id="{3C7CA324-CEDF-4D2B-8FD2-0ED3DC1E53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50336" y="18790745"/>
              <a:ext cx="1120946" cy="39590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5">
              <a:extLst>
                <a:ext uri="{FF2B5EF4-FFF2-40B4-BE49-F238E27FC236}">
                  <a16:creationId xmlns:a16="http://schemas.microsoft.com/office/drawing/2014/main" id="{B0960491-C8AC-4BA7-A626-B8D9A3580E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2761960" y="18735610"/>
              <a:ext cx="437552" cy="4655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3">
              <a:extLst>
                <a:ext uri="{FF2B5EF4-FFF2-40B4-BE49-F238E27FC236}">
                  <a16:creationId xmlns:a16="http://schemas.microsoft.com/office/drawing/2014/main" id="{55A92997-7E15-4827-8557-008C3661EB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65598" y="18755914"/>
              <a:ext cx="424670" cy="46556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3" name="Picture 2">
              <a:extLst>
                <a:ext uri="{FF2B5EF4-FFF2-40B4-BE49-F238E27FC236}">
                  <a16:creationId xmlns:a16="http://schemas.microsoft.com/office/drawing/2014/main" id="{AB811F38-6050-4554-9F9E-C17A83CF00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56354" y="18783284"/>
              <a:ext cx="1111396" cy="3702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5" name="Imagem 94" descr="Uma imagem com desenho&#10;&#10;Descrição gerada automaticamente">
              <a:extLst>
                <a:ext uri="{FF2B5EF4-FFF2-40B4-BE49-F238E27FC236}">
                  <a16:creationId xmlns:a16="http://schemas.microsoft.com/office/drawing/2014/main" id="{2167F16D-CE87-4391-B186-A5C11FF66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69324" y="18796155"/>
              <a:ext cx="1232991" cy="395903"/>
            </a:xfrm>
            <a:prstGeom prst="rect">
              <a:avLst/>
            </a:prstGeom>
          </p:spPr>
        </p:pic>
      </p:grpSp>
      <p:pic>
        <p:nvPicPr>
          <p:cNvPr id="98" name="Imagem 97">
            <a:extLst>
              <a:ext uri="{FF2B5EF4-FFF2-40B4-BE49-F238E27FC236}">
                <a16:creationId xmlns:a16="http://schemas.microsoft.com/office/drawing/2014/main" id="{3B1ED801-C3BD-48F4-8DA1-3E09B8A42708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026" y="24582758"/>
            <a:ext cx="2254690" cy="659474"/>
          </a:xfrm>
          <a:prstGeom prst="rect">
            <a:avLst/>
          </a:prstGeom>
        </p:spPr>
      </p:pic>
      <p:pic>
        <p:nvPicPr>
          <p:cNvPr id="100" name="Imagem 99" descr="Uma imagem com texto&#10;&#10;Descrição gerada automaticamente">
            <a:extLst>
              <a:ext uri="{FF2B5EF4-FFF2-40B4-BE49-F238E27FC236}">
                <a16:creationId xmlns:a16="http://schemas.microsoft.com/office/drawing/2014/main" id="{76631E4A-6922-4E31-975E-C53FC0BB7428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686" y="18207199"/>
            <a:ext cx="8528852" cy="48442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" name="CaixaDeTexto 103">
            <a:extLst>
              <a:ext uri="{FF2B5EF4-FFF2-40B4-BE49-F238E27FC236}">
                <a16:creationId xmlns:a16="http://schemas.microsoft.com/office/drawing/2014/main" id="{6BC0ACBD-58DC-4E5C-9B11-23DA6EC7EE8D}"/>
              </a:ext>
            </a:extLst>
          </p:cNvPr>
          <p:cNvSpPr txBox="1"/>
          <p:nvPr/>
        </p:nvSpPr>
        <p:spPr>
          <a:xfrm>
            <a:off x="-6707417" y="17324021"/>
            <a:ext cx="18015785" cy="91164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79873" tIns="39936" rIns="79873" bIns="39936" rtlCol="0">
            <a:spAutoFit/>
          </a:bodyPr>
          <a:lstStyle/>
          <a:p>
            <a:pPr>
              <a:tabLst>
                <a:tab pos="6642100" algn="l"/>
              </a:tabLst>
            </a:pPr>
            <a:r>
              <a:rPr lang="pt-PT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</a:t>
            </a:r>
            <a:r>
              <a:rPr lang="pt-P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pt-PT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pt-PT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UTILIZAÇÃO </a:t>
            </a:r>
            <a:r>
              <a:rPr lang="pt-PT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(top 10) </a:t>
            </a:r>
            <a:endParaRPr lang="pt-PT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CaixaDeTexto 32"/>
          <p:cNvSpPr txBox="1"/>
          <p:nvPr/>
        </p:nvSpPr>
        <p:spPr>
          <a:xfrm>
            <a:off x="-6468537" y="11221996"/>
            <a:ext cx="18015785" cy="91164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79873" tIns="39936" rIns="79873" bIns="39936" rtlCol="0">
            <a:spAutoFit/>
          </a:bodyPr>
          <a:lstStyle/>
          <a:p>
            <a:r>
              <a:rPr lang="pt-PT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</a:t>
            </a:r>
            <a:r>
              <a:rPr lang="pt-PT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pt-PT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pt-PT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CONTEÚDOS</a:t>
            </a:r>
          </a:p>
        </p:txBody>
      </p:sp>
    </p:spTree>
    <p:extLst>
      <p:ext uri="{BB962C8B-B14F-4D97-AF65-F5344CB8AC3E}">
        <p14:creationId xmlns:p14="http://schemas.microsoft.com/office/powerpoint/2010/main" val="2940566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4450</TotalTime>
  <Words>128</Words>
  <Application>Microsoft Office PowerPoint</Application>
  <PresentationFormat>Custom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ISPA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Balcão da Biblioteca</dc:creator>
  <cp:lastModifiedBy>Maria da Luz Antunes</cp:lastModifiedBy>
  <cp:revision>303</cp:revision>
  <cp:lastPrinted>2019-10-14T17:33:10Z</cp:lastPrinted>
  <dcterms:created xsi:type="dcterms:W3CDTF">2013-10-18T18:57:27Z</dcterms:created>
  <dcterms:modified xsi:type="dcterms:W3CDTF">2020-10-22T16:43:53Z</dcterms:modified>
</cp:coreProperties>
</file>